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6" r:id="rId3"/>
    <p:sldId id="287" r:id="rId4"/>
    <p:sldId id="288" r:id="rId5"/>
    <p:sldId id="289" r:id="rId6"/>
    <p:sldId id="29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02301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3501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13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046010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3399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545190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8774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53767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03485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3857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118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42559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26971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42684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4706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5156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11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AD4A2A1-2602-4559-8208-A8E85F411188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E7C2D31-98F8-43E4-A49D-5DA2DEEC24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97258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65" y="0"/>
            <a:ext cx="8534400" cy="1507067"/>
          </a:xfrm>
        </p:spPr>
        <p:txBody>
          <a:bodyPr/>
          <a:lstStyle/>
          <a:p>
            <a:pPr fontAlgn="base"/>
            <a:r>
              <a:rPr lang="zh-CN" altLang="en-US" b="1" dirty="0" smtClean="0"/>
              <a:t>运维系统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7067"/>
            <a:ext cx="11764302" cy="5081258"/>
          </a:xfrm>
        </p:spPr>
        <p:txBody>
          <a:bodyPr>
            <a:noAutofit/>
          </a:bodyPr>
          <a:lstStyle/>
          <a:p>
            <a:pPr fontAlgn="base"/>
            <a:endParaRPr lang="zh-CN" altLang="en-US" sz="2400" dirty="0"/>
          </a:p>
        </p:txBody>
      </p:sp>
      <p:sp>
        <p:nvSpPr>
          <p:cNvPr id="6" name="椭圆 5"/>
          <p:cNvSpPr/>
          <p:nvPr/>
        </p:nvSpPr>
        <p:spPr>
          <a:xfrm>
            <a:off x="3971491" y="582964"/>
            <a:ext cx="2984480" cy="7342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监控系统 （已完成）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884406" y="1725964"/>
            <a:ext cx="2984480" cy="7342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发版系统（研发配合）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851752" y="2956049"/>
            <a:ext cx="2984480" cy="7342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日志系统（基础完成）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08207" y="4109935"/>
            <a:ext cx="2984480" cy="7342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部署系统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742893" y="5318249"/>
            <a:ext cx="2984480" cy="7342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自动化维护系统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4899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2" y="666975"/>
            <a:ext cx="8534400" cy="1507067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日志系统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07067"/>
            <a:ext cx="11764302" cy="5081258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zh-CN" altLang="en-US" sz="2800" dirty="0" smtClean="0">
                <a:solidFill>
                  <a:schemeClr val="bg1"/>
                </a:solidFill>
              </a:rPr>
              <a:t>作用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fontAlgn="base">
              <a:buNone/>
            </a:pPr>
            <a:r>
              <a:rPr lang="zh-CN" altLang="en-US" sz="2800" dirty="0" smtClean="0">
                <a:solidFill>
                  <a:schemeClr val="bg1"/>
                </a:solidFill>
              </a:rPr>
              <a:t>架构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fontAlgn="base">
              <a:buNone/>
            </a:pPr>
            <a:r>
              <a:rPr lang="zh-CN" altLang="en-US" sz="2800" dirty="0" smtClean="0">
                <a:solidFill>
                  <a:schemeClr val="bg1"/>
                </a:solidFill>
              </a:rPr>
              <a:t>使用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fontAlgn="base">
              <a:buNone/>
            </a:pPr>
            <a:r>
              <a:rPr lang="zh-CN" altLang="en-US" sz="2800" dirty="0" smtClean="0">
                <a:solidFill>
                  <a:schemeClr val="bg1"/>
                </a:solidFill>
              </a:rPr>
              <a:t>不足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4899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2" y="0"/>
            <a:ext cx="8534400" cy="1507067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日志系统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4553"/>
            <a:ext cx="11764302" cy="5081258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作用：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大型互联网应用的突出特点是应用本身规模大，结构复杂，用户访问量大。设计良好的日志系统，有助于：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：分析流量趋势，作分析使用，特别对于架构，性能的优化。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2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：有助于在应用出现问题时，快速查找问题，保证网络应用的可用时间。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3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：设计一套完善的日志系统，可以将日志集中管理，方便程序人员查看，便于解决问题，同时也减轻运维的压力（特别是目前多节点的情况）。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4899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2" y="0"/>
            <a:ext cx="8534400" cy="1507067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日志系统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4553"/>
            <a:ext cx="11764302" cy="5081258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架构：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项目：</a:t>
            </a:r>
            <a:r>
              <a:rPr lang="en-US" altLang="zh-CN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onlineschool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应用：</a:t>
            </a:r>
            <a:r>
              <a:rPr lang="en-US" altLang="zh-CN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nginx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、</a:t>
            </a:r>
            <a:r>
              <a:rPr lang="en-US" altLang="zh-CN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jboss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3215" y="694710"/>
            <a:ext cx="771525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14899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2" y="0"/>
            <a:ext cx="8534400" cy="1507067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日志系统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4553"/>
            <a:ext cx="11764302" cy="5081258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使用：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：</a:t>
            </a: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jboss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日志查询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2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：</a:t>
            </a:r>
            <a:r>
              <a:rPr lang="en-US" altLang="zh-CN" sz="28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nginx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日志查询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4899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2" y="0"/>
            <a:ext cx="8534400" cy="1507067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日志系统</a:t>
            </a:r>
            <a:endParaRPr lang="zh-CN" alt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4553"/>
            <a:ext cx="11764302" cy="5081258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不足：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，种类项目单一，应用少，以后会扩展。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2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，架构简单，以后会根据业务和压力去调整。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3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，需要进行多测试，完善不足，看效果</a:t>
            </a:r>
            <a:r>
              <a:rPr lang="zh-CN" altLang="en-US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r>
              <a:rPr lang="en-US" altLang="zh-CN" sz="2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4</a:t>
            </a:r>
            <a:r>
              <a:rPr lang="zh-CN" altLang="en-US" sz="280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，带宽的限制。</a:t>
            </a: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fontAlgn="base">
              <a:buNone/>
            </a:pPr>
            <a:endParaRPr lang="en-US" altLang="zh-CN" sz="2800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4899017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1321</TotalTime>
  <Words>217</Words>
  <Application>Microsoft Office PowerPoint</Application>
  <PresentationFormat>自定义</PresentationFormat>
  <Paragraphs>31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Slice</vt:lpstr>
      <vt:lpstr>运维系统 </vt:lpstr>
      <vt:lpstr>日志系统</vt:lpstr>
      <vt:lpstr>日志系统</vt:lpstr>
      <vt:lpstr>日志系统</vt:lpstr>
      <vt:lpstr>日志系统</vt:lpstr>
      <vt:lpstr>日志系统</vt:lpstr>
    </vt:vector>
  </TitlesOfParts>
  <Company>Hewlett 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MYCAT来了</dc:title>
  <dc:creator>Wu, Zhi-Hui (ES-APPS-GD-SH)</dc:creator>
  <cp:lastModifiedBy>hardy</cp:lastModifiedBy>
  <cp:revision>94</cp:revision>
  <dcterms:created xsi:type="dcterms:W3CDTF">2015-04-24T07:06:52Z</dcterms:created>
  <dcterms:modified xsi:type="dcterms:W3CDTF">2015-08-27T09:21:45Z</dcterms:modified>
</cp:coreProperties>
</file>